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56" r:id="rId2"/>
  </p:sldMasterIdLst>
  <p:notesMasterIdLst>
    <p:notesMasterId r:id="rId10"/>
  </p:notesMasterIdLst>
  <p:sldIdLst>
    <p:sldId id="268" r:id="rId3"/>
    <p:sldId id="269" r:id="rId4"/>
    <p:sldId id="256" r:id="rId5"/>
    <p:sldId id="262" r:id="rId6"/>
    <p:sldId id="266" r:id="rId7"/>
    <p:sldId id="267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10"/>
    <p:restoredTop sz="94686"/>
  </p:normalViewPr>
  <p:slideViewPr>
    <p:cSldViewPr snapToGrid="0" snapToObjects="1">
      <p:cViewPr varScale="1">
        <p:scale>
          <a:sx n="59" d="100"/>
          <a:sy n="59" d="100"/>
        </p:scale>
        <p:origin x="10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8EFDC3-0F42-9846-930C-A0185A2A5430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C1487-B3B6-7F48-9268-17639063C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656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A9D0E-A756-5647-A764-680F12C2BD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3F1F15-56C9-7E4B-8143-A07BC74BDE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5DB276-6C44-0F4C-A5CB-E68EDD416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CD51-B44B-D64D-BCF2-44702135ED8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69D747C-0798-CB48-BCF7-F6F4B1E353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506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IE" sz="800" smtClean="0">
                <a:solidFill>
                  <a:schemeClr val="accent5"/>
                </a:solidFill>
                <a:effectLst/>
              </a:defRPr>
            </a:lvl1pPr>
          </a:lstStyle>
          <a:p>
            <a:pPr algn="l"/>
            <a:r>
              <a:rPr lang="en-IE" b="1" dirty="0"/>
              <a:t>UCD Strategy </a:t>
            </a:r>
            <a:r>
              <a:rPr lang="en-IE" dirty="0"/>
              <a:t>2020-2024</a:t>
            </a:r>
          </a:p>
        </p:txBody>
      </p:sp>
    </p:spTree>
    <p:extLst>
      <p:ext uri="{BB962C8B-B14F-4D97-AF65-F5344CB8AC3E}">
        <p14:creationId xmlns:p14="http://schemas.microsoft.com/office/powerpoint/2010/main" val="4053593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D72DE8-A1A5-A14E-BA32-459EE6B5B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3175"/>
            <a:ext cx="2743200" cy="365125"/>
          </a:xfrm>
          <a:prstGeom prst="rect">
            <a:avLst/>
          </a:prstGeom>
        </p:spPr>
        <p:txBody>
          <a:bodyPr/>
          <a:lstStyle/>
          <a:p>
            <a:fld id="{1C24CD51-B44B-D64D-BCF2-44702135ED8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991F607-63CC-F54F-B55E-C48ECBD19C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506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IE" sz="800" b="0" i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IE" b="1" dirty="0"/>
              <a:t>UCD Strategy </a:t>
            </a:r>
            <a:r>
              <a:rPr lang="en-IE" dirty="0"/>
              <a:t>2020-2024</a:t>
            </a:r>
          </a:p>
        </p:txBody>
      </p:sp>
    </p:spTree>
    <p:extLst>
      <p:ext uri="{BB962C8B-B14F-4D97-AF65-F5344CB8AC3E}">
        <p14:creationId xmlns:p14="http://schemas.microsoft.com/office/powerpoint/2010/main" val="2874798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BA8AA-57D9-A548-A9D3-7B95422461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18D9B-98F3-6C47-9736-AA9ACC6FD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E1D4CC-3CCA-BC4B-9EB1-13947B4E9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CD51-B44B-D64D-BCF2-44702135ED8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ABE05E3-02E5-FE4D-A1EB-4DD0BAB67B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506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IE" sz="800" smtClean="0">
                <a:solidFill>
                  <a:schemeClr val="accent5"/>
                </a:solidFill>
                <a:effectLst/>
              </a:defRPr>
            </a:lvl1pPr>
          </a:lstStyle>
          <a:p>
            <a:pPr algn="l"/>
            <a:r>
              <a:rPr lang="en-IE" b="1" dirty="0"/>
              <a:t>UCD Strategy </a:t>
            </a:r>
            <a:r>
              <a:rPr lang="en-IE" dirty="0"/>
              <a:t>2020-2024</a:t>
            </a:r>
          </a:p>
        </p:txBody>
      </p:sp>
    </p:spTree>
    <p:extLst>
      <p:ext uri="{BB962C8B-B14F-4D97-AF65-F5344CB8AC3E}">
        <p14:creationId xmlns:p14="http://schemas.microsoft.com/office/powerpoint/2010/main" val="2947680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FA942-8118-4F41-BC5F-741E17F79F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14AF8-F63E-934D-BF1A-880AAEB53D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0695"/>
            <a:ext cx="5181600" cy="400626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C970E-23C1-F342-802A-AD1EF6FF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70695"/>
            <a:ext cx="5181600" cy="400626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C5D1BE-7B29-8143-90B0-241D5AA5A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CD51-B44B-D64D-BCF2-44702135ED8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40B34DF-E443-E24A-BD9F-A6F8B1B6BD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506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IE" sz="800" smtClean="0">
                <a:solidFill>
                  <a:schemeClr val="accent5"/>
                </a:solidFill>
                <a:effectLst/>
              </a:defRPr>
            </a:lvl1pPr>
          </a:lstStyle>
          <a:p>
            <a:pPr algn="l"/>
            <a:r>
              <a:rPr lang="en-IE" b="1" dirty="0"/>
              <a:t>UCD Strategy </a:t>
            </a:r>
            <a:r>
              <a:rPr lang="en-IE" dirty="0"/>
              <a:t>2020-2024</a:t>
            </a:r>
          </a:p>
        </p:txBody>
      </p:sp>
    </p:spTree>
    <p:extLst>
      <p:ext uri="{BB962C8B-B14F-4D97-AF65-F5344CB8AC3E}">
        <p14:creationId xmlns:p14="http://schemas.microsoft.com/office/powerpoint/2010/main" val="3740782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EEB05-E4C4-9A48-8FC1-20B2972775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DDB632-67DC-644E-AAC5-F72B566DA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CD51-B44B-D64D-BCF2-44702135ED8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1C08D87-7735-CB4A-B973-F1CB66DD94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506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IE" sz="800" smtClean="0">
                <a:solidFill>
                  <a:schemeClr val="accent5"/>
                </a:solidFill>
                <a:effectLst/>
              </a:defRPr>
            </a:lvl1pPr>
          </a:lstStyle>
          <a:p>
            <a:pPr algn="l"/>
            <a:r>
              <a:rPr lang="en-IE" b="1" dirty="0"/>
              <a:t>UCD Strategy </a:t>
            </a:r>
            <a:r>
              <a:rPr lang="en-IE" dirty="0"/>
              <a:t>2020-2024</a:t>
            </a:r>
          </a:p>
        </p:txBody>
      </p:sp>
    </p:spTree>
    <p:extLst>
      <p:ext uri="{BB962C8B-B14F-4D97-AF65-F5344CB8AC3E}">
        <p14:creationId xmlns:p14="http://schemas.microsoft.com/office/powerpoint/2010/main" val="2537134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D72DE8-A1A5-A14E-BA32-459EE6B5B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CD51-B44B-D64D-BCF2-44702135ED8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CCD93-FEDB-9545-9FDF-658DD1E273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506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IE" sz="800" smtClean="0">
                <a:solidFill>
                  <a:schemeClr val="accent5"/>
                </a:solidFill>
                <a:effectLst/>
              </a:defRPr>
            </a:lvl1pPr>
          </a:lstStyle>
          <a:p>
            <a:pPr algn="l"/>
            <a:r>
              <a:rPr lang="en-IE" b="1" dirty="0"/>
              <a:t>UCD Strategy </a:t>
            </a:r>
            <a:r>
              <a:rPr lang="en-IE" dirty="0"/>
              <a:t>2020-2024</a:t>
            </a:r>
          </a:p>
        </p:txBody>
      </p:sp>
    </p:spTree>
    <p:extLst>
      <p:ext uri="{BB962C8B-B14F-4D97-AF65-F5344CB8AC3E}">
        <p14:creationId xmlns:p14="http://schemas.microsoft.com/office/powerpoint/2010/main" val="1814448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A9D0E-A756-5647-A764-680F12C2BD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5067" y="1482695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DIVIDER SLIDE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3F1F15-56C9-7E4B-8143-A07BC74BDE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067" y="3942723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25E0551-9FB8-4A44-ADE6-21035EEFFA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506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IE" sz="800" b="0" i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IE" b="1" dirty="0"/>
              <a:t>UCD Strategy </a:t>
            </a:r>
            <a:r>
              <a:rPr lang="en-IE" dirty="0"/>
              <a:t>2020-2024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D078C6-46C2-B949-A164-5485E41039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31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fld id="{1C24CD51-B44B-D64D-BCF2-44702135ED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328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BA8AA-57D9-A548-A9D3-7B95422461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45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18D9B-98F3-6C47-9736-AA9ACC6FD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9900"/>
            <a:ext cx="10515600" cy="36946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E1D4CC-3CCA-BC4B-9EB1-13947B4E9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3175"/>
            <a:ext cx="2743200" cy="365125"/>
          </a:xfrm>
          <a:prstGeom prst="rect">
            <a:avLst/>
          </a:prstGeom>
        </p:spPr>
        <p:txBody>
          <a:bodyPr/>
          <a:lstStyle/>
          <a:p>
            <a:fld id="{1C24CD51-B44B-D64D-BCF2-44702135ED8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132208A-B388-9C45-9994-073BC07337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506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IE" sz="800" b="0" i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IE" b="1" dirty="0"/>
              <a:t>UCD Strategy </a:t>
            </a:r>
            <a:r>
              <a:rPr lang="en-IE" dirty="0"/>
              <a:t>2020-2024</a:t>
            </a:r>
          </a:p>
        </p:txBody>
      </p:sp>
    </p:spTree>
    <p:extLst>
      <p:ext uri="{BB962C8B-B14F-4D97-AF65-F5344CB8AC3E}">
        <p14:creationId xmlns:p14="http://schemas.microsoft.com/office/powerpoint/2010/main" val="3830202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FA942-8118-4F41-BC5F-741E17F79F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45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14AF8-F63E-934D-BF1A-880AAEB53D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0695"/>
            <a:ext cx="5181600" cy="40062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C970E-23C1-F342-802A-AD1EF6FF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70695"/>
            <a:ext cx="5181600" cy="40062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C5D1BE-7B29-8143-90B0-241D5AA5A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3175"/>
            <a:ext cx="2743200" cy="365125"/>
          </a:xfrm>
          <a:prstGeom prst="rect">
            <a:avLst/>
          </a:prstGeom>
        </p:spPr>
        <p:txBody>
          <a:bodyPr/>
          <a:lstStyle/>
          <a:p>
            <a:fld id="{1C24CD51-B44B-D64D-BCF2-44702135ED8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06BC91C-49C1-DA45-B35A-39CCB864D9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506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IE" sz="800" b="0" i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IE" b="1" dirty="0"/>
              <a:t>UCD Strategy </a:t>
            </a:r>
            <a:r>
              <a:rPr lang="en-IE" dirty="0"/>
              <a:t>2020-2024</a:t>
            </a:r>
          </a:p>
        </p:txBody>
      </p:sp>
    </p:spTree>
    <p:extLst>
      <p:ext uri="{BB962C8B-B14F-4D97-AF65-F5344CB8AC3E}">
        <p14:creationId xmlns:p14="http://schemas.microsoft.com/office/powerpoint/2010/main" val="3378987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EEB05-E4C4-9A48-8FC1-20B2972775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45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DDB632-67DC-644E-AAC5-F72B566DA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3175"/>
            <a:ext cx="2743200" cy="365125"/>
          </a:xfrm>
          <a:prstGeom prst="rect">
            <a:avLst/>
          </a:prstGeom>
        </p:spPr>
        <p:txBody>
          <a:bodyPr/>
          <a:lstStyle/>
          <a:p>
            <a:fld id="{1C24CD51-B44B-D64D-BCF2-44702135ED8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F350CF6-AAD5-254E-874D-BC45F2F56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506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IE" sz="800" b="0" i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IE" b="1" dirty="0"/>
              <a:t>UCD Strategy </a:t>
            </a:r>
            <a:r>
              <a:rPr lang="en-IE" dirty="0"/>
              <a:t>2020-2024</a:t>
            </a:r>
          </a:p>
        </p:txBody>
      </p:sp>
    </p:spTree>
    <p:extLst>
      <p:ext uri="{BB962C8B-B14F-4D97-AF65-F5344CB8AC3E}">
        <p14:creationId xmlns:p14="http://schemas.microsoft.com/office/powerpoint/2010/main" val="633515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527B94-362F-F045-9974-03A333966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45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25BB-CE3F-224E-8EB3-4ABD808693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49900"/>
            <a:ext cx="10515600" cy="36946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73EFE-7023-884C-BF54-32716D30D5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506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IE" sz="800" b="0" i="0" smtClean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IE" b="1" dirty="0"/>
              <a:t>UCD Strategy </a:t>
            </a:r>
            <a:r>
              <a:rPr lang="en-IE" dirty="0"/>
              <a:t>2020-2024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77DC0-B239-424B-8A44-B22C380255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31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accent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fld id="{1C24CD51-B44B-D64D-BCF2-44702135ED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D2287D2-301A-BF4F-A669-38B5DA585C8B}"/>
              </a:ext>
            </a:extLst>
          </p:cNvPr>
          <p:cNvSpPr txBox="1">
            <a:spLocks/>
          </p:cNvSpPr>
          <p:nvPr userDrawn="1"/>
        </p:nvSpPr>
        <p:spPr>
          <a:xfrm>
            <a:off x="745067" y="1821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lang="en-IE" sz="1200" b="0" i="0" kern="1200" smtClean="0">
                <a:solidFill>
                  <a:schemeClr val="tx1">
                    <a:tint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E" sz="800" b="1" i="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UCD</a:t>
            </a:r>
            <a:r>
              <a:rPr lang="en-IE" sz="800" b="0" i="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Ireland’s Global University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6B1FB14-01F0-C648-B9B1-20666A91A2A1}"/>
              </a:ext>
            </a:extLst>
          </p:cNvPr>
          <p:cNvCxnSpPr/>
          <p:nvPr userDrawn="1"/>
        </p:nvCxnSpPr>
        <p:spPr>
          <a:xfrm>
            <a:off x="838200" y="6360581"/>
            <a:ext cx="105156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FF807A3-3BED-EB4F-AB38-4F465320A02C}"/>
              </a:ext>
            </a:extLst>
          </p:cNvPr>
          <p:cNvCxnSpPr>
            <a:cxnSpLocks/>
          </p:cNvCxnSpPr>
          <p:nvPr userDrawn="1"/>
        </p:nvCxnSpPr>
        <p:spPr>
          <a:xfrm>
            <a:off x="838200" y="523117"/>
            <a:ext cx="867319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37C4E001-4BC4-7F4A-BBF5-FBD9EA37FAE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9276859" y="-298800"/>
            <a:ext cx="3008273" cy="169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46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accent5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B8C9CC9-CEC1-7042-BACF-FF6C1FB1281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527B94-362F-F045-9974-03A333966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45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25BB-CE3F-224E-8EB3-4ABD808693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49900"/>
            <a:ext cx="10515600" cy="36946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73EFE-7023-884C-BF54-32716D30D5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506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IE" sz="800" b="0" i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IE" b="1" dirty="0"/>
              <a:t>UCD Strategy </a:t>
            </a:r>
            <a:r>
              <a:rPr lang="en-IE" dirty="0"/>
              <a:t>2020-2024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77DC0-B239-424B-8A44-B22C380255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31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fld id="{1C24CD51-B44B-D64D-BCF2-44702135ED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D2287D2-301A-BF4F-A669-38B5DA585C8B}"/>
              </a:ext>
            </a:extLst>
          </p:cNvPr>
          <p:cNvSpPr txBox="1">
            <a:spLocks/>
          </p:cNvSpPr>
          <p:nvPr userDrawn="1"/>
        </p:nvSpPr>
        <p:spPr>
          <a:xfrm>
            <a:off x="745067" y="1821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lang="en-IE" sz="1200" b="0" i="0" kern="1200" smtClean="0">
                <a:solidFill>
                  <a:schemeClr val="tx1">
                    <a:tint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E" sz="800" b="1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UCD</a:t>
            </a:r>
            <a:r>
              <a:rPr lang="en-IE" sz="800" b="0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Ireland’s Global University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6B1FB14-01F0-C648-B9B1-20666A91A2A1}"/>
              </a:ext>
            </a:extLst>
          </p:cNvPr>
          <p:cNvCxnSpPr/>
          <p:nvPr userDrawn="1"/>
        </p:nvCxnSpPr>
        <p:spPr>
          <a:xfrm>
            <a:off x="838200" y="6360581"/>
            <a:ext cx="105156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95679F5-25CB-4544-B4E1-7A4DE9782D8A}"/>
              </a:ext>
            </a:extLst>
          </p:cNvPr>
          <p:cNvCxnSpPr>
            <a:cxnSpLocks/>
          </p:cNvCxnSpPr>
          <p:nvPr userDrawn="1"/>
        </p:nvCxnSpPr>
        <p:spPr>
          <a:xfrm>
            <a:off x="838200" y="497418"/>
            <a:ext cx="8822267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751569FE-3BDC-5749-97AA-7F79E575427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9276858" y="-298800"/>
            <a:ext cx="3008275" cy="169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269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8" r:id="rId2"/>
    <p:sldLayoutId id="2147483659" r:id="rId3"/>
    <p:sldLayoutId id="2147483660" r:id="rId4"/>
    <p:sldLayoutId id="2147483661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bg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754812-9AB6-6842-85AF-6A0E39BD3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CD51-B44B-D64D-BCF2-44702135ED8A}" type="slidenum">
              <a:rPr lang="en-US" smtClean="0"/>
              <a:t>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6A3C2E-FA1D-984B-B651-37A9C6516F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IE" b="1"/>
              <a:t>UCD Strategy </a:t>
            </a:r>
            <a:r>
              <a:rPr lang="en-IE"/>
              <a:t>2020-2024</a:t>
            </a:r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DCA6B2-6EDF-5C40-A8F6-D290AB05CA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7F622B9C-B8D9-384B-9D47-3306F132D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970" y="669641"/>
            <a:ext cx="10104059" cy="568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49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754812-9AB6-6842-85AF-6A0E39BD3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CD51-B44B-D64D-BCF2-44702135ED8A}" type="slidenum">
              <a:rPr lang="en-US" smtClean="0"/>
              <a:t>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6A3C2E-FA1D-984B-B651-37A9C6516F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IE" b="1"/>
              <a:t>UCD Strategy </a:t>
            </a:r>
            <a:r>
              <a:rPr lang="en-IE"/>
              <a:t>2020-2024</a:t>
            </a:r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DCA6B2-6EDF-5C40-A8F6-D290AB05CA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893" b="10343"/>
          <a:stretch/>
        </p:blipFill>
        <p:spPr>
          <a:xfrm>
            <a:off x="13228" y="0"/>
            <a:ext cx="12178771" cy="6858000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7F622B9C-B8D9-384B-9D47-3306F132D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645" y="0"/>
            <a:ext cx="7444709" cy="418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304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descr="UCD lockup_1">
            <a:hlinkClick r:id="" action="ppaction://media"/>
            <a:extLst>
              <a:ext uri="{FF2B5EF4-FFF2-40B4-BE49-F238E27FC236}">
                <a16:creationId xmlns:a16="http://schemas.microsoft.com/office/drawing/2014/main" id="{FC90299B-E7FE-9B4F-B5D6-70580451DBB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63" y="3175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5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58A1A-61A5-264E-B235-0D1F0D025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838A1-7EED-E347-91E9-A2D72405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37E909-9AC7-AC4C-8D1F-B37560000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CD51-B44B-D64D-BCF2-44702135ED8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17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16452-10D7-404A-BC5D-425EDB750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51DC8-640F-2448-ACBF-8471806C2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C18F7D-6904-EE4D-A2F8-8A192FF4A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CD51-B44B-D64D-BCF2-44702135ED8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284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0579B-A53B-914E-B3E4-39815E5102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C0C9F1-7BAC-CD46-9885-D55EB572F1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50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754812-9AB6-6842-85AF-6A0E39BD3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CD51-B44B-D64D-BCF2-44702135ED8A}" type="slidenum">
              <a:rPr lang="en-US" smtClean="0"/>
              <a:t>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6A3C2E-FA1D-984B-B651-37A9C6516F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IE" b="1"/>
              <a:t>UCD Strategy </a:t>
            </a:r>
            <a:r>
              <a:rPr lang="en-IE"/>
              <a:t>2020-2024</a:t>
            </a:r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DCA6B2-6EDF-5C40-A8F6-D290AB05CA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7F622B9C-B8D9-384B-9D47-3306F132D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769" y="2697933"/>
            <a:ext cx="5496459" cy="30917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A6E2A6-E640-0A4E-8529-8BB3C4316D37}"/>
              </a:ext>
            </a:extLst>
          </p:cNvPr>
          <p:cNvSpPr txBox="1"/>
          <p:nvPr/>
        </p:nvSpPr>
        <p:spPr>
          <a:xfrm>
            <a:off x="3748136" y="1932098"/>
            <a:ext cx="460670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IE" sz="72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Thank You</a:t>
            </a:r>
            <a:endParaRPr lang="en-US" sz="72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758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CD RTTF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6D200"/>
      </a:accent1>
      <a:accent2>
        <a:srgbClr val="71BE44"/>
      </a:accent2>
      <a:accent3>
        <a:srgbClr val="009849"/>
      </a:accent3>
      <a:accent4>
        <a:srgbClr val="0089CF"/>
      </a:accent4>
      <a:accent5>
        <a:srgbClr val="004179"/>
      </a:accent5>
      <a:accent6>
        <a:srgbClr val="F0B11D"/>
      </a:accent6>
      <a:hlink>
        <a:srgbClr val="00793A"/>
      </a:hlink>
      <a:folHlink>
        <a:srgbClr val="5BA04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UCD RTTF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6D200"/>
      </a:accent1>
      <a:accent2>
        <a:srgbClr val="71BE44"/>
      </a:accent2>
      <a:accent3>
        <a:srgbClr val="009849"/>
      </a:accent3>
      <a:accent4>
        <a:srgbClr val="0089CF"/>
      </a:accent4>
      <a:accent5>
        <a:srgbClr val="004179"/>
      </a:accent5>
      <a:accent6>
        <a:srgbClr val="F0B11D"/>
      </a:accent6>
      <a:hlink>
        <a:srgbClr val="00793A"/>
      </a:hlink>
      <a:folHlink>
        <a:srgbClr val="5BA04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16</Words>
  <Application>Microsoft Office PowerPoint</Application>
  <PresentationFormat>Widescreen</PresentationFormat>
  <Paragraphs>9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Sheena  Flynn</dc:creator>
  <cp:lastModifiedBy>Lisa Flannery</cp:lastModifiedBy>
  <cp:revision>21</cp:revision>
  <dcterms:created xsi:type="dcterms:W3CDTF">2019-12-04T12:34:21Z</dcterms:created>
  <dcterms:modified xsi:type="dcterms:W3CDTF">2020-06-23T11:55:39Z</dcterms:modified>
</cp:coreProperties>
</file>